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roxima Nova"/>
      <p:regular r:id="rId16"/>
      <p:bold r:id="rId17"/>
      <p:italic r:id="rId18"/>
      <p:boldItalic r:id="rId19"/>
    </p:embeddedFont>
    <p:embeddedFont>
      <p:font typeface="Fugaz One"/>
      <p:regular r:id="rId20"/>
    </p:embeddedFont>
    <p:embeddedFont>
      <p:font typeface="Ultra"/>
      <p:regular r:id="rId21"/>
    </p:embeddedFont>
    <p:embeddedFont>
      <p:font typeface="Alfa Slab One"/>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B2D532-2F3F-46AC-874B-0B6077EF0456}">
  <a:tblStyle styleId="{6CB2D532-2F3F-46AC-874B-0B6077EF045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FugazOne-regular.fntdata"/><Relationship Id="rId11" Type="http://schemas.openxmlformats.org/officeDocument/2006/relationships/slide" Target="slides/slide6.xml"/><Relationship Id="rId22" Type="http://schemas.openxmlformats.org/officeDocument/2006/relationships/font" Target="fonts/AlfaSlabOne-regular.fntdata"/><Relationship Id="rId10" Type="http://schemas.openxmlformats.org/officeDocument/2006/relationships/slide" Target="slides/slide5.xml"/><Relationship Id="rId21" Type="http://schemas.openxmlformats.org/officeDocument/2006/relationships/font" Target="fonts/Ultra-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roximaNova-bold.fntdata"/><Relationship Id="rId16" Type="http://schemas.openxmlformats.org/officeDocument/2006/relationships/font" Target="fonts/ProximaNova-regular.fntdata"/><Relationship Id="rId5" Type="http://schemas.openxmlformats.org/officeDocument/2006/relationships/notesMaster" Target="notesMasters/notesMaster1.xml"/><Relationship Id="rId19" Type="http://schemas.openxmlformats.org/officeDocument/2006/relationships/font" Target="fonts/ProximaNova-boldItalic.fntdata"/><Relationship Id="rId6" Type="http://schemas.openxmlformats.org/officeDocument/2006/relationships/slide" Target="slides/slide1.xml"/><Relationship Id="rId18"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dependent.co.uk/voices/coronavirus-dominic-raab-press-briefing-science-tests-ppe-a9480726.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I3xCxEAd82c"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commentisfree/2020/apr/21/doubt-essential-science-politicians-coronaviru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ORDQFh0By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xLZe3Eco3ODajHqJLxUU2sa6iZ00Jcmql9ZxwI13XcY/edit?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61ca81aa86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61ca81aa86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Key TOK terms appear in a</a:t>
            </a:r>
            <a:r>
              <a:rPr b="1" lang="en-GB">
                <a:solidFill>
                  <a:srgbClr val="CC4125"/>
                </a:solidFill>
                <a:latin typeface="Proxima Nova"/>
                <a:ea typeface="Proxima Nova"/>
                <a:cs typeface="Proxima Nova"/>
                <a:sym typeface="Proxima Nova"/>
              </a:rPr>
              <a:t> red font</a:t>
            </a:r>
            <a:endParaRPr>
              <a:latin typeface="Proxima Nova"/>
              <a:ea typeface="Proxima Nova"/>
              <a:cs typeface="Proxima Nova"/>
              <a:sym typeface="Proxima No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d2cafeb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0d2cafeb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GB">
                <a:solidFill>
                  <a:schemeClr val="dk1"/>
                </a:solidFill>
                <a:latin typeface="Proxima Nova"/>
                <a:ea typeface="Proxima Nova"/>
                <a:cs typeface="Proxima Nova"/>
                <a:sym typeface="Proxima Nova"/>
              </a:rPr>
              <a:t>Use this slide to access the ‘Exploration Points’ notes for BQ6,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GB">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83aafee0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3aafee0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final slide of lesson 6.7</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53a7788c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53a7788c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Quote is found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 but it is easy to find other references to this oft-repeated political line.</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753a7788c8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53a7788c8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Video set up to play the clip (also found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 - just press play</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753a7788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53a7788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Students can read </a:t>
            </a:r>
            <a:r>
              <a:rPr lang="en-GB" u="sng">
                <a:solidFill>
                  <a:schemeClr val="hlink"/>
                </a:solidFill>
                <a:latin typeface="Proxima Nova"/>
                <a:ea typeface="Proxima Nova"/>
                <a:cs typeface="Proxima Nova"/>
                <a:sym typeface="Proxima Nova"/>
                <a:hlinkClick r:id="rId2"/>
              </a:rPr>
              <a:t>this</a:t>
            </a:r>
            <a:r>
              <a:rPr lang="en-GB">
                <a:latin typeface="Proxima Nova"/>
                <a:ea typeface="Proxima Nova"/>
                <a:cs typeface="Proxima Nova"/>
                <a:sym typeface="Proxima Nova"/>
              </a:rPr>
              <a:t> excellent article if time to go beyond Al-Khalil’s quotes.</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Certainty is a strength in politics - looking doubtful about something is avoided by politicians. Conspiracy theorists, also, are generally certain about their ideas, and refuse to give them up.</a:t>
            </a:r>
            <a:endParaRPr>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7540ca46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540ca46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Video also found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This TED talk should be regarded as having ‘must watch’ status - and if you have time, should be watched in full.</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We’ve made it more digestible, and based these questions on two clips - this will requires you giving a little background.</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Lesley Hazleton is an “agnostic Jew”, but writes widely on religion. In this talk she discusses her biography of Muhammed.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She begins by talking about the first time he “received the first revelation of the Koran” outside Mecca in 610, and his reaction, which was fearful doubt: he believed he had had an experience that wasn’t real. Then she discusses this doubt, and why doubt is essential to faith...</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c429134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ec429134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Optional slide, if you want to help students to take ownership of the IA prompts (IAPs) for the TOK exhibition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8d07b12b96768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8d07b12b96768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See the </a:t>
            </a:r>
            <a:r>
              <a:rPr lang="en-GB" u="sng">
                <a:solidFill>
                  <a:srgbClr val="1C3AA9"/>
                </a:solidFill>
                <a:latin typeface="Proxima Nova"/>
                <a:ea typeface="Proxima Nova"/>
                <a:cs typeface="Proxima Nova"/>
                <a:sym typeface="Proxima Nova"/>
                <a:hlinkClick r:id="rId2">
                  <a:extLst>
                    <a:ext uri="{A12FA001-AC4F-418D-AE19-62706E023703}">
                      <ahyp:hlinkClr val="tx"/>
                    </a:ext>
                  </a:extLst>
                </a:hlinkClick>
              </a:rPr>
              <a:t>BQ6 assessment tracker</a:t>
            </a:r>
            <a:r>
              <a:rPr lang="en-GB">
                <a:solidFill>
                  <a:schemeClr val="dk1"/>
                </a:solidFill>
                <a:latin typeface="Proxima Nova"/>
                <a:ea typeface="Proxima Nova"/>
                <a:cs typeface="Proxima Nova"/>
                <a:sym typeface="Proxima Nova"/>
              </a:rPr>
              <a:t> for suggestions on providing feedback, and recording students’ progress.</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c4291349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c4291349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69">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55" name="Google Shape;55;p13"/>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Clr>
                <a:srgbClr val="FFFFFF"/>
              </a:buClr>
              <a:buSzPts val="1400"/>
              <a:buNone/>
              <a:defRPr sz="1400">
                <a:solidFill>
                  <a:srgbClr val="FFFFFF"/>
                </a:solidFill>
              </a:defRPr>
            </a:lvl2pPr>
            <a:lvl3pPr lvl="2" algn="ctr">
              <a:lnSpc>
                <a:spcPct val="100000"/>
              </a:lnSpc>
              <a:spcBef>
                <a:spcPts val="0"/>
              </a:spcBef>
              <a:spcAft>
                <a:spcPts val="0"/>
              </a:spcAft>
              <a:buClr>
                <a:srgbClr val="FFFFFF"/>
              </a:buClr>
              <a:buSzPts val="1400"/>
              <a:buNone/>
              <a:defRPr sz="1400">
                <a:solidFill>
                  <a:srgbClr val="FFFFFF"/>
                </a:solidFill>
              </a:defRPr>
            </a:lvl3pPr>
            <a:lvl4pPr lvl="3" algn="ctr">
              <a:lnSpc>
                <a:spcPct val="100000"/>
              </a:lnSpc>
              <a:spcBef>
                <a:spcPts val="0"/>
              </a:spcBef>
              <a:spcAft>
                <a:spcPts val="0"/>
              </a:spcAft>
              <a:buClr>
                <a:srgbClr val="FFFFFF"/>
              </a:buClr>
              <a:buSzPts val="1400"/>
              <a:buNone/>
              <a:defRPr sz="1400">
                <a:solidFill>
                  <a:srgbClr val="FFFFFF"/>
                </a:solidFill>
              </a:defRPr>
            </a:lvl4pPr>
            <a:lvl5pPr lvl="4" algn="ctr">
              <a:lnSpc>
                <a:spcPct val="100000"/>
              </a:lnSpc>
              <a:spcBef>
                <a:spcPts val="0"/>
              </a:spcBef>
              <a:spcAft>
                <a:spcPts val="0"/>
              </a:spcAft>
              <a:buClr>
                <a:srgbClr val="FFFFFF"/>
              </a:buClr>
              <a:buSzPts val="1400"/>
              <a:buNone/>
              <a:defRPr sz="1400">
                <a:solidFill>
                  <a:srgbClr val="FFFFFF"/>
                </a:solidFill>
              </a:defRPr>
            </a:lvl5pPr>
            <a:lvl6pPr lvl="5" algn="ctr">
              <a:lnSpc>
                <a:spcPct val="100000"/>
              </a:lnSpc>
              <a:spcBef>
                <a:spcPts val="0"/>
              </a:spcBef>
              <a:spcAft>
                <a:spcPts val="0"/>
              </a:spcAft>
              <a:buClr>
                <a:srgbClr val="FFFFFF"/>
              </a:buClr>
              <a:buSzPts val="1400"/>
              <a:buNone/>
              <a:defRPr sz="1400">
                <a:solidFill>
                  <a:srgbClr val="FFFFFF"/>
                </a:solidFill>
              </a:defRPr>
            </a:lvl6pPr>
            <a:lvl7pPr lvl="6" algn="ctr">
              <a:lnSpc>
                <a:spcPct val="100000"/>
              </a:lnSpc>
              <a:spcBef>
                <a:spcPts val="0"/>
              </a:spcBef>
              <a:spcAft>
                <a:spcPts val="0"/>
              </a:spcAft>
              <a:buClr>
                <a:srgbClr val="FFFFFF"/>
              </a:buClr>
              <a:buSzPts val="1400"/>
              <a:buNone/>
              <a:defRPr sz="1400">
                <a:solidFill>
                  <a:srgbClr val="FFFFFF"/>
                </a:solidFill>
              </a:defRPr>
            </a:lvl7pPr>
            <a:lvl8pPr lvl="7" algn="ctr">
              <a:lnSpc>
                <a:spcPct val="100000"/>
              </a:lnSpc>
              <a:spcBef>
                <a:spcPts val="0"/>
              </a:spcBef>
              <a:spcAft>
                <a:spcPts val="0"/>
              </a:spcAft>
              <a:buClr>
                <a:srgbClr val="FFFFFF"/>
              </a:buClr>
              <a:buSzPts val="1400"/>
              <a:buNone/>
              <a:defRPr sz="1400">
                <a:solidFill>
                  <a:srgbClr val="FFFFFF"/>
                </a:solidFill>
              </a:defRPr>
            </a:lvl8pPr>
            <a:lvl9pPr lvl="8" algn="ctr">
              <a:lnSpc>
                <a:spcPct val="100000"/>
              </a:lnSpc>
              <a:spcBef>
                <a:spcPts val="0"/>
              </a:spcBef>
              <a:spcAft>
                <a:spcPts val="0"/>
              </a:spcAft>
              <a:buClr>
                <a:srgbClr val="FFFFFF"/>
              </a:buClr>
              <a:buSzPts val="1400"/>
              <a:buNone/>
              <a:defRPr sz="1400">
                <a:solidFill>
                  <a:srgbClr val="FFFFFF"/>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74">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ph type="title"/>
          </p:nvPr>
        </p:nvSpPr>
        <p:spPr>
          <a:xfrm>
            <a:off x="304800" y="710000"/>
            <a:ext cx="2089800" cy="759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1800"/>
              <a:buNone/>
              <a:defRPr b="1" sz="1800">
                <a:solidFill>
                  <a:schemeClr val="dk1"/>
                </a:solidFill>
              </a:defRPr>
            </a:lvl1pPr>
            <a:lvl2pPr lvl="1" algn="l">
              <a:lnSpc>
                <a:spcPct val="100000"/>
              </a:lnSpc>
              <a:spcBef>
                <a:spcPts val="0"/>
              </a:spcBef>
              <a:spcAft>
                <a:spcPts val="0"/>
              </a:spcAft>
              <a:buClr>
                <a:schemeClr val="dk1"/>
              </a:buClr>
              <a:buSzPts val="1800"/>
              <a:buNone/>
              <a:defRPr b="1" sz="1800">
                <a:solidFill>
                  <a:schemeClr val="dk1"/>
                </a:solidFill>
              </a:defRPr>
            </a:lvl2pPr>
            <a:lvl3pPr lvl="2" algn="l">
              <a:lnSpc>
                <a:spcPct val="100000"/>
              </a:lnSpc>
              <a:spcBef>
                <a:spcPts val="0"/>
              </a:spcBef>
              <a:spcAft>
                <a:spcPts val="0"/>
              </a:spcAft>
              <a:buClr>
                <a:schemeClr val="dk1"/>
              </a:buClr>
              <a:buSzPts val="1800"/>
              <a:buNone/>
              <a:defRPr b="1" sz="1800">
                <a:solidFill>
                  <a:schemeClr val="dk1"/>
                </a:solidFill>
              </a:defRPr>
            </a:lvl3pPr>
            <a:lvl4pPr lvl="3" algn="l">
              <a:lnSpc>
                <a:spcPct val="100000"/>
              </a:lnSpc>
              <a:spcBef>
                <a:spcPts val="0"/>
              </a:spcBef>
              <a:spcAft>
                <a:spcPts val="0"/>
              </a:spcAft>
              <a:buClr>
                <a:schemeClr val="dk1"/>
              </a:buClr>
              <a:buSzPts val="1800"/>
              <a:buNone/>
              <a:defRPr b="1" sz="1800">
                <a:solidFill>
                  <a:schemeClr val="dk1"/>
                </a:solidFill>
              </a:defRPr>
            </a:lvl4pPr>
            <a:lvl5pPr lvl="4" algn="l">
              <a:lnSpc>
                <a:spcPct val="100000"/>
              </a:lnSpc>
              <a:spcBef>
                <a:spcPts val="0"/>
              </a:spcBef>
              <a:spcAft>
                <a:spcPts val="0"/>
              </a:spcAft>
              <a:buClr>
                <a:schemeClr val="dk1"/>
              </a:buClr>
              <a:buSzPts val="1800"/>
              <a:buNone/>
              <a:defRPr b="1" sz="1800">
                <a:solidFill>
                  <a:schemeClr val="dk1"/>
                </a:solidFill>
              </a:defRPr>
            </a:lvl5pPr>
            <a:lvl6pPr lvl="5" algn="l">
              <a:lnSpc>
                <a:spcPct val="100000"/>
              </a:lnSpc>
              <a:spcBef>
                <a:spcPts val="0"/>
              </a:spcBef>
              <a:spcAft>
                <a:spcPts val="0"/>
              </a:spcAft>
              <a:buClr>
                <a:schemeClr val="dk1"/>
              </a:buClr>
              <a:buSzPts val="1800"/>
              <a:buNone/>
              <a:defRPr b="1" sz="1800">
                <a:solidFill>
                  <a:schemeClr val="dk1"/>
                </a:solidFill>
              </a:defRPr>
            </a:lvl6pPr>
            <a:lvl7pPr lvl="6" algn="l">
              <a:lnSpc>
                <a:spcPct val="100000"/>
              </a:lnSpc>
              <a:spcBef>
                <a:spcPts val="0"/>
              </a:spcBef>
              <a:spcAft>
                <a:spcPts val="0"/>
              </a:spcAft>
              <a:buClr>
                <a:schemeClr val="dk1"/>
              </a:buClr>
              <a:buSzPts val="1800"/>
              <a:buNone/>
              <a:defRPr b="1" sz="1800">
                <a:solidFill>
                  <a:schemeClr val="dk1"/>
                </a:solidFill>
              </a:defRPr>
            </a:lvl7pPr>
            <a:lvl8pPr lvl="7" algn="l">
              <a:lnSpc>
                <a:spcPct val="100000"/>
              </a:lnSpc>
              <a:spcBef>
                <a:spcPts val="0"/>
              </a:spcBef>
              <a:spcAft>
                <a:spcPts val="0"/>
              </a:spcAft>
              <a:buClr>
                <a:schemeClr val="dk1"/>
              </a:buClr>
              <a:buSzPts val="1800"/>
              <a:buNone/>
              <a:defRPr b="1" sz="1800">
                <a:solidFill>
                  <a:schemeClr val="dk1"/>
                </a:solidFill>
              </a:defRPr>
            </a:lvl8pPr>
            <a:lvl9pPr lvl="8" algn="l">
              <a:lnSpc>
                <a:spcPct val="100000"/>
              </a:lnSpc>
              <a:spcBef>
                <a:spcPts val="0"/>
              </a:spcBef>
              <a:spcAft>
                <a:spcPts val="0"/>
              </a:spcAft>
              <a:buClr>
                <a:schemeClr val="dk1"/>
              </a:buClr>
              <a:buSzPts val="1800"/>
              <a:buNone/>
              <a:defRPr b="1" sz="1800">
                <a:solidFill>
                  <a:schemeClr val="dk1"/>
                </a:solidFill>
              </a:defRPr>
            </a:lvl9pPr>
          </a:lstStyle>
          <a:p/>
        </p:txBody>
      </p:sp>
      <p:sp>
        <p:nvSpPr>
          <p:cNvPr id="61" name="Google Shape;61;p14"/>
          <p:cNvSpPr txBox="1"/>
          <p:nvPr>
            <p:ph idx="1" type="body"/>
          </p:nvPr>
        </p:nvSpPr>
        <p:spPr>
          <a:xfrm>
            <a:off x="304800" y="1554150"/>
            <a:ext cx="2089800" cy="33105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62" name="Google Shape;62;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07">
    <p:bg>
      <p:bgPr>
        <a:solidFill>
          <a:srgbClr val="FFFFFF"/>
        </a:solidFill>
      </p:bgPr>
    </p:bg>
    <p:spTree>
      <p:nvGrpSpPr>
        <p:cNvPr id="63"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67" name="Google Shape;67;p15"/>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8" name="Google Shape;68;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108">
    <p:bg>
      <p:bgPr>
        <a:solidFill>
          <a:srgbClr val="FFFFFF"/>
        </a:solidFill>
      </p:bgPr>
    </p:bg>
    <p:spTree>
      <p:nvGrpSpPr>
        <p:cNvPr id="69"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txBox="1"/>
          <p:nvPr>
            <p:ph type="title"/>
          </p:nvPr>
        </p:nvSpPr>
        <p:spPr>
          <a:xfrm>
            <a:off x="304800" y="710000"/>
            <a:ext cx="2089800" cy="759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1800"/>
              <a:buNone/>
              <a:defRPr b="1" sz="1800">
                <a:solidFill>
                  <a:srgbClr val="000000"/>
                </a:solidFill>
              </a:defRPr>
            </a:lvl1pPr>
            <a:lvl2pPr lvl="1" algn="l">
              <a:lnSpc>
                <a:spcPct val="100000"/>
              </a:lnSpc>
              <a:spcBef>
                <a:spcPts val="0"/>
              </a:spcBef>
              <a:spcAft>
                <a:spcPts val="0"/>
              </a:spcAft>
              <a:buClr>
                <a:schemeClr val="dk1"/>
              </a:buClr>
              <a:buSzPts val="1800"/>
              <a:buNone/>
              <a:defRPr b="1" sz="1800">
                <a:solidFill>
                  <a:srgbClr val="000000"/>
                </a:solidFill>
              </a:defRPr>
            </a:lvl2pPr>
            <a:lvl3pPr lvl="2" algn="l">
              <a:lnSpc>
                <a:spcPct val="100000"/>
              </a:lnSpc>
              <a:spcBef>
                <a:spcPts val="0"/>
              </a:spcBef>
              <a:spcAft>
                <a:spcPts val="0"/>
              </a:spcAft>
              <a:buClr>
                <a:schemeClr val="dk1"/>
              </a:buClr>
              <a:buSzPts val="1800"/>
              <a:buNone/>
              <a:defRPr b="1" sz="1800">
                <a:solidFill>
                  <a:srgbClr val="000000"/>
                </a:solidFill>
              </a:defRPr>
            </a:lvl3pPr>
            <a:lvl4pPr lvl="3" algn="l">
              <a:lnSpc>
                <a:spcPct val="100000"/>
              </a:lnSpc>
              <a:spcBef>
                <a:spcPts val="0"/>
              </a:spcBef>
              <a:spcAft>
                <a:spcPts val="0"/>
              </a:spcAft>
              <a:buClr>
                <a:schemeClr val="dk1"/>
              </a:buClr>
              <a:buSzPts val="1800"/>
              <a:buNone/>
              <a:defRPr b="1" sz="1800">
                <a:solidFill>
                  <a:srgbClr val="000000"/>
                </a:solidFill>
              </a:defRPr>
            </a:lvl4pPr>
            <a:lvl5pPr lvl="4" algn="l">
              <a:lnSpc>
                <a:spcPct val="100000"/>
              </a:lnSpc>
              <a:spcBef>
                <a:spcPts val="0"/>
              </a:spcBef>
              <a:spcAft>
                <a:spcPts val="0"/>
              </a:spcAft>
              <a:buClr>
                <a:schemeClr val="dk1"/>
              </a:buClr>
              <a:buSzPts val="1800"/>
              <a:buNone/>
              <a:defRPr b="1" sz="1800">
                <a:solidFill>
                  <a:srgbClr val="000000"/>
                </a:solidFill>
              </a:defRPr>
            </a:lvl5pPr>
            <a:lvl6pPr lvl="5" algn="l">
              <a:lnSpc>
                <a:spcPct val="100000"/>
              </a:lnSpc>
              <a:spcBef>
                <a:spcPts val="0"/>
              </a:spcBef>
              <a:spcAft>
                <a:spcPts val="0"/>
              </a:spcAft>
              <a:buClr>
                <a:schemeClr val="dk1"/>
              </a:buClr>
              <a:buSzPts val="1800"/>
              <a:buNone/>
              <a:defRPr b="1" sz="1800">
                <a:solidFill>
                  <a:srgbClr val="000000"/>
                </a:solidFill>
              </a:defRPr>
            </a:lvl6pPr>
            <a:lvl7pPr lvl="6" algn="l">
              <a:lnSpc>
                <a:spcPct val="100000"/>
              </a:lnSpc>
              <a:spcBef>
                <a:spcPts val="0"/>
              </a:spcBef>
              <a:spcAft>
                <a:spcPts val="0"/>
              </a:spcAft>
              <a:buClr>
                <a:schemeClr val="dk1"/>
              </a:buClr>
              <a:buSzPts val="1800"/>
              <a:buNone/>
              <a:defRPr b="1" sz="1800">
                <a:solidFill>
                  <a:srgbClr val="000000"/>
                </a:solidFill>
              </a:defRPr>
            </a:lvl7pPr>
            <a:lvl8pPr lvl="7" algn="l">
              <a:lnSpc>
                <a:spcPct val="100000"/>
              </a:lnSpc>
              <a:spcBef>
                <a:spcPts val="0"/>
              </a:spcBef>
              <a:spcAft>
                <a:spcPts val="0"/>
              </a:spcAft>
              <a:buClr>
                <a:schemeClr val="dk1"/>
              </a:buClr>
              <a:buSzPts val="1800"/>
              <a:buNone/>
              <a:defRPr b="1" sz="1800">
                <a:solidFill>
                  <a:srgbClr val="000000"/>
                </a:solidFill>
              </a:defRPr>
            </a:lvl8pPr>
            <a:lvl9pPr lvl="8" algn="l">
              <a:lnSpc>
                <a:spcPct val="100000"/>
              </a:lnSpc>
              <a:spcBef>
                <a:spcPts val="0"/>
              </a:spcBef>
              <a:spcAft>
                <a:spcPts val="0"/>
              </a:spcAft>
              <a:buClr>
                <a:schemeClr val="dk1"/>
              </a:buClr>
              <a:buSzPts val="1800"/>
              <a:buNone/>
              <a:defRPr b="1" sz="1800">
                <a:solidFill>
                  <a:srgbClr val="000000"/>
                </a:solidFill>
              </a:defRPr>
            </a:lvl9pPr>
          </a:lstStyle>
          <a:p/>
        </p:txBody>
      </p:sp>
      <p:sp>
        <p:nvSpPr>
          <p:cNvPr id="73" name="Google Shape;73;p16"/>
          <p:cNvSpPr txBox="1"/>
          <p:nvPr>
            <p:ph idx="1" type="body"/>
          </p:nvPr>
        </p:nvSpPr>
        <p:spPr>
          <a:xfrm>
            <a:off x="304800" y="1554150"/>
            <a:ext cx="2089800" cy="33105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74" name="Google Shape;74;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109">
    <p:bg>
      <p:bgPr>
        <a:solidFill>
          <a:srgbClr val="FFFFFF"/>
        </a:solidFill>
      </p:bgPr>
    </p:bg>
    <p:spTree>
      <p:nvGrpSpPr>
        <p:cNvPr id="75" name="Shape 75"/>
        <p:cNvGrpSpPr/>
        <p:nvPr/>
      </p:nvGrpSpPr>
      <p:grpSpPr>
        <a:xfrm>
          <a:off x="0" y="0"/>
          <a:ext cx="0" cy="0"/>
          <a:chOff x="0" y="0"/>
          <a:chExt cx="0" cy="0"/>
        </a:xfrm>
      </p:grpSpPr>
      <p:sp>
        <p:nvSpPr>
          <p:cNvPr id="76" name="Google Shape;76;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79" name="Google Shape;79;p17"/>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0" name="Google Shape;80;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110">
    <p:bg>
      <p:bgPr>
        <a:solidFill>
          <a:srgbClr val="FFFFFF"/>
        </a:solidFill>
      </p:bgPr>
    </p:bg>
    <p:spTree>
      <p:nvGrpSpPr>
        <p:cNvPr id="81" name="Shape 81"/>
        <p:cNvGrpSpPr/>
        <p:nvPr/>
      </p:nvGrpSpPr>
      <p:grpSpPr>
        <a:xfrm>
          <a:off x="0" y="0"/>
          <a:ext cx="0" cy="0"/>
          <a:chOff x="0" y="0"/>
          <a:chExt cx="0" cy="0"/>
        </a:xfrm>
      </p:grpSpPr>
      <p:sp>
        <p:nvSpPr>
          <p:cNvPr id="82" name="Google Shape;82;p1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None/>
              <a:defRPr sz="3000">
                <a:solidFill>
                  <a:srgbClr val="212121"/>
                </a:solidFill>
              </a:defRPr>
            </a:lvl1pPr>
            <a:lvl2pPr lvl="1" algn="l">
              <a:lnSpc>
                <a:spcPct val="100000"/>
              </a:lnSpc>
              <a:spcBef>
                <a:spcPts val="0"/>
              </a:spcBef>
              <a:spcAft>
                <a:spcPts val="0"/>
              </a:spcAft>
              <a:buNone/>
              <a:defRPr sz="3000">
                <a:solidFill>
                  <a:srgbClr val="212121"/>
                </a:solidFill>
              </a:defRPr>
            </a:lvl2pPr>
            <a:lvl3pPr lvl="2" algn="l">
              <a:lnSpc>
                <a:spcPct val="100000"/>
              </a:lnSpc>
              <a:spcBef>
                <a:spcPts val="0"/>
              </a:spcBef>
              <a:spcAft>
                <a:spcPts val="0"/>
              </a:spcAft>
              <a:buNone/>
              <a:defRPr sz="3000">
                <a:solidFill>
                  <a:srgbClr val="212121"/>
                </a:solidFill>
              </a:defRPr>
            </a:lvl3pPr>
            <a:lvl4pPr lvl="3" algn="l">
              <a:lnSpc>
                <a:spcPct val="100000"/>
              </a:lnSpc>
              <a:spcBef>
                <a:spcPts val="0"/>
              </a:spcBef>
              <a:spcAft>
                <a:spcPts val="0"/>
              </a:spcAft>
              <a:buNone/>
              <a:defRPr sz="3000">
                <a:solidFill>
                  <a:srgbClr val="212121"/>
                </a:solidFill>
              </a:defRPr>
            </a:lvl4pPr>
            <a:lvl5pPr lvl="4" algn="l">
              <a:lnSpc>
                <a:spcPct val="100000"/>
              </a:lnSpc>
              <a:spcBef>
                <a:spcPts val="0"/>
              </a:spcBef>
              <a:spcAft>
                <a:spcPts val="0"/>
              </a:spcAft>
              <a:buNone/>
              <a:defRPr sz="3000">
                <a:solidFill>
                  <a:srgbClr val="212121"/>
                </a:solidFill>
              </a:defRPr>
            </a:lvl5pPr>
            <a:lvl6pPr lvl="5" algn="l">
              <a:lnSpc>
                <a:spcPct val="100000"/>
              </a:lnSpc>
              <a:spcBef>
                <a:spcPts val="0"/>
              </a:spcBef>
              <a:spcAft>
                <a:spcPts val="0"/>
              </a:spcAft>
              <a:buNone/>
              <a:defRPr sz="3000">
                <a:solidFill>
                  <a:srgbClr val="212121"/>
                </a:solidFill>
              </a:defRPr>
            </a:lvl6pPr>
            <a:lvl7pPr lvl="6" algn="l">
              <a:lnSpc>
                <a:spcPct val="100000"/>
              </a:lnSpc>
              <a:spcBef>
                <a:spcPts val="0"/>
              </a:spcBef>
              <a:spcAft>
                <a:spcPts val="0"/>
              </a:spcAft>
              <a:buNone/>
              <a:defRPr sz="3000">
                <a:solidFill>
                  <a:srgbClr val="212121"/>
                </a:solidFill>
              </a:defRPr>
            </a:lvl7pPr>
            <a:lvl8pPr lvl="7" algn="l">
              <a:lnSpc>
                <a:spcPct val="100000"/>
              </a:lnSpc>
              <a:spcBef>
                <a:spcPts val="0"/>
              </a:spcBef>
              <a:spcAft>
                <a:spcPts val="0"/>
              </a:spcAft>
              <a:buNone/>
              <a:defRPr sz="3000">
                <a:solidFill>
                  <a:srgbClr val="212121"/>
                </a:solidFill>
              </a:defRPr>
            </a:lvl8pPr>
            <a:lvl9pPr lvl="8" algn="l">
              <a:lnSpc>
                <a:spcPct val="100000"/>
              </a:lnSpc>
              <a:spcBef>
                <a:spcPts val="0"/>
              </a:spcBef>
              <a:spcAft>
                <a:spcPts val="0"/>
              </a:spcAft>
              <a:buNone/>
              <a:defRPr sz="3000">
                <a:solidFill>
                  <a:srgbClr val="212121"/>
                </a:solidFill>
              </a:defRPr>
            </a:lvl9pPr>
          </a:lstStyle>
          <a:p/>
        </p:txBody>
      </p:sp>
      <p:sp>
        <p:nvSpPr>
          <p:cNvPr id="84" name="Google Shape;84;p18"/>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616161"/>
              </a:buClr>
              <a:buSzPts val="1400"/>
              <a:buChar char="●"/>
              <a:defRPr sz="1400">
                <a:solidFill>
                  <a:srgbClr val="616161"/>
                </a:solidFill>
              </a:defRPr>
            </a:lvl1pPr>
            <a:lvl2pPr indent="-304800" lvl="1" marL="914400" algn="l">
              <a:lnSpc>
                <a:spcPct val="115000"/>
              </a:lnSpc>
              <a:spcBef>
                <a:spcPts val="1600"/>
              </a:spcBef>
              <a:spcAft>
                <a:spcPts val="0"/>
              </a:spcAft>
              <a:buClr>
                <a:srgbClr val="616161"/>
              </a:buClr>
              <a:buSzPts val="1200"/>
              <a:buChar char="○"/>
              <a:defRPr sz="1200">
                <a:solidFill>
                  <a:srgbClr val="616161"/>
                </a:solidFill>
              </a:defRPr>
            </a:lvl2pPr>
            <a:lvl3pPr indent="-304800" lvl="2" marL="1371600" algn="l">
              <a:lnSpc>
                <a:spcPct val="115000"/>
              </a:lnSpc>
              <a:spcBef>
                <a:spcPts val="1600"/>
              </a:spcBef>
              <a:spcAft>
                <a:spcPts val="0"/>
              </a:spcAft>
              <a:buClr>
                <a:srgbClr val="616161"/>
              </a:buClr>
              <a:buSzPts val="1200"/>
              <a:buChar char="■"/>
              <a:defRPr sz="1200">
                <a:solidFill>
                  <a:srgbClr val="616161"/>
                </a:solidFill>
              </a:defRPr>
            </a:lvl3pPr>
            <a:lvl4pPr indent="-304800" lvl="3" marL="1828800" algn="l">
              <a:lnSpc>
                <a:spcPct val="115000"/>
              </a:lnSpc>
              <a:spcBef>
                <a:spcPts val="1600"/>
              </a:spcBef>
              <a:spcAft>
                <a:spcPts val="0"/>
              </a:spcAft>
              <a:buClr>
                <a:srgbClr val="616161"/>
              </a:buClr>
              <a:buSzPts val="1200"/>
              <a:buChar char="●"/>
              <a:defRPr sz="1200">
                <a:solidFill>
                  <a:srgbClr val="616161"/>
                </a:solidFill>
              </a:defRPr>
            </a:lvl4pPr>
            <a:lvl5pPr indent="-304800" lvl="4" marL="2286000" algn="l">
              <a:lnSpc>
                <a:spcPct val="115000"/>
              </a:lnSpc>
              <a:spcBef>
                <a:spcPts val="1600"/>
              </a:spcBef>
              <a:spcAft>
                <a:spcPts val="0"/>
              </a:spcAft>
              <a:buClr>
                <a:srgbClr val="616161"/>
              </a:buClr>
              <a:buSzPts val="1200"/>
              <a:buChar char="○"/>
              <a:defRPr sz="1200">
                <a:solidFill>
                  <a:srgbClr val="616161"/>
                </a:solidFill>
              </a:defRPr>
            </a:lvl5pPr>
            <a:lvl6pPr indent="-304800" lvl="5" marL="2743200" algn="l">
              <a:lnSpc>
                <a:spcPct val="115000"/>
              </a:lnSpc>
              <a:spcBef>
                <a:spcPts val="1600"/>
              </a:spcBef>
              <a:spcAft>
                <a:spcPts val="0"/>
              </a:spcAft>
              <a:buClr>
                <a:srgbClr val="616161"/>
              </a:buClr>
              <a:buSzPts val="1200"/>
              <a:buChar char="■"/>
              <a:defRPr sz="1200">
                <a:solidFill>
                  <a:srgbClr val="616161"/>
                </a:solidFill>
              </a:defRPr>
            </a:lvl6pPr>
            <a:lvl7pPr indent="-304800" lvl="6" marL="3200400" algn="l">
              <a:lnSpc>
                <a:spcPct val="115000"/>
              </a:lnSpc>
              <a:spcBef>
                <a:spcPts val="1600"/>
              </a:spcBef>
              <a:spcAft>
                <a:spcPts val="0"/>
              </a:spcAft>
              <a:buClr>
                <a:srgbClr val="616161"/>
              </a:buClr>
              <a:buSzPts val="1200"/>
              <a:buChar char="●"/>
              <a:defRPr sz="1200">
                <a:solidFill>
                  <a:srgbClr val="616161"/>
                </a:solidFill>
              </a:defRPr>
            </a:lvl7pPr>
            <a:lvl8pPr indent="-304800" lvl="7" marL="3657600" algn="l">
              <a:lnSpc>
                <a:spcPct val="115000"/>
              </a:lnSpc>
              <a:spcBef>
                <a:spcPts val="1600"/>
              </a:spcBef>
              <a:spcAft>
                <a:spcPts val="0"/>
              </a:spcAft>
              <a:buClr>
                <a:srgbClr val="616161"/>
              </a:buClr>
              <a:buSzPts val="1200"/>
              <a:buChar char="○"/>
              <a:defRPr sz="1200">
                <a:solidFill>
                  <a:srgbClr val="616161"/>
                </a:solidFill>
              </a:defRPr>
            </a:lvl8pPr>
            <a:lvl9pPr indent="-304800" lvl="8" marL="4114800" algn="l">
              <a:lnSpc>
                <a:spcPct val="115000"/>
              </a:lnSpc>
              <a:spcBef>
                <a:spcPts val="1600"/>
              </a:spcBef>
              <a:spcAft>
                <a:spcPts val="1600"/>
              </a:spcAft>
              <a:buClr>
                <a:srgbClr val="616161"/>
              </a:buClr>
              <a:buSzPts val="1200"/>
              <a:buChar char="■"/>
              <a:defRPr sz="1200">
                <a:solidFill>
                  <a:srgbClr val="616161"/>
                </a:solidFill>
              </a:defRPr>
            </a:lvl9pPr>
          </a:lstStyle>
          <a:p/>
        </p:txBody>
      </p:sp>
      <p:sp>
        <p:nvSpPr>
          <p:cNvPr id="85" name="Google Shape;85;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111">
    <p:bg>
      <p:bgPr>
        <a:solidFill>
          <a:srgbClr val="FFFFFF"/>
        </a:solidFill>
      </p:bgPr>
    </p:bg>
    <p:spTree>
      <p:nvGrpSpPr>
        <p:cNvPr id="86" name="Shape 86"/>
        <p:cNvGrpSpPr/>
        <p:nvPr/>
      </p:nvGrpSpPr>
      <p:grpSpPr>
        <a:xfrm>
          <a:off x="0" y="0"/>
          <a:ext cx="0" cy="0"/>
          <a:chOff x="0" y="0"/>
          <a:chExt cx="0" cy="0"/>
        </a:xfrm>
      </p:grpSpPr>
      <p:sp>
        <p:nvSpPr>
          <p:cNvPr id="87" name="Google Shape;87;p1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type="title"/>
          </p:nvPr>
        </p:nvSpPr>
        <p:spPr>
          <a:xfrm>
            <a:off x="461350" y="533400"/>
            <a:ext cx="2769600" cy="25716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None/>
              <a:defRPr sz="3000">
                <a:solidFill>
                  <a:srgbClr val="212121"/>
                </a:solidFill>
              </a:defRPr>
            </a:lvl1pPr>
            <a:lvl2pPr lvl="1" algn="l">
              <a:lnSpc>
                <a:spcPct val="100000"/>
              </a:lnSpc>
              <a:spcBef>
                <a:spcPts val="0"/>
              </a:spcBef>
              <a:spcAft>
                <a:spcPts val="0"/>
              </a:spcAft>
              <a:buNone/>
              <a:defRPr sz="3000">
                <a:solidFill>
                  <a:srgbClr val="212121"/>
                </a:solidFill>
              </a:defRPr>
            </a:lvl2pPr>
            <a:lvl3pPr lvl="2" algn="l">
              <a:lnSpc>
                <a:spcPct val="100000"/>
              </a:lnSpc>
              <a:spcBef>
                <a:spcPts val="0"/>
              </a:spcBef>
              <a:spcAft>
                <a:spcPts val="0"/>
              </a:spcAft>
              <a:buNone/>
              <a:defRPr sz="3000">
                <a:solidFill>
                  <a:srgbClr val="212121"/>
                </a:solidFill>
              </a:defRPr>
            </a:lvl3pPr>
            <a:lvl4pPr lvl="3" algn="l">
              <a:lnSpc>
                <a:spcPct val="100000"/>
              </a:lnSpc>
              <a:spcBef>
                <a:spcPts val="0"/>
              </a:spcBef>
              <a:spcAft>
                <a:spcPts val="0"/>
              </a:spcAft>
              <a:buNone/>
              <a:defRPr sz="3000">
                <a:solidFill>
                  <a:srgbClr val="212121"/>
                </a:solidFill>
              </a:defRPr>
            </a:lvl4pPr>
            <a:lvl5pPr lvl="4" algn="l">
              <a:lnSpc>
                <a:spcPct val="100000"/>
              </a:lnSpc>
              <a:spcBef>
                <a:spcPts val="0"/>
              </a:spcBef>
              <a:spcAft>
                <a:spcPts val="0"/>
              </a:spcAft>
              <a:buNone/>
              <a:defRPr sz="3000">
                <a:solidFill>
                  <a:srgbClr val="212121"/>
                </a:solidFill>
              </a:defRPr>
            </a:lvl5pPr>
            <a:lvl6pPr lvl="5" algn="l">
              <a:lnSpc>
                <a:spcPct val="100000"/>
              </a:lnSpc>
              <a:spcBef>
                <a:spcPts val="0"/>
              </a:spcBef>
              <a:spcAft>
                <a:spcPts val="0"/>
              </a:spcAft>
              <a:buNone/>
              <a:defRPr sz="3000">
                <a:solidFill>
                  <a:srgbClr val="212121"/>
                </a:solidFill>
              </a:defRPr>
            </a:lvl6pPr>
            <a:lvl7pPr lvl="6" algn="l">
              <a:lnSpc>
                <a:spcPct val="100000"/>
              </a:lnSpc>
              <a:spcBef>
                <a:spcPts val="0"/>
              </a:spcBef>
              <a:spcAft>
                <a:spcPts val="0"/>
              </a:spcAft>
              <a:buNone/>
              <a:defRPr sz="3000">
                <a:solidFill>
                  <a:srgbClr val="212121"/>
                </a:solidFill>
              </a:defRPr>
            </a:lvl7pPr>
            <a:lvl8pPr lvl="7" algn="l">
              <a:lnSpc>
                <a:spcPct val="100000"/>
              </a:lnSpc>
              <a:spcBef>
                <a:spcPts val="0"/>
              </a:spcBef>
              <a:spcAft>
                <a:spcPts val="0"/>
              </a:spcAft>
              <a:buNone/>
              <a:defRPr sz="3000">
                <a:solidFill>
                  <a:srgbClr val="212121"/>
                </a:solidFill>
              </a:defRPr>
            </a:lvl8pPr>
            <a:lvl9pPr lvl="8" algn="l">
              <a:lnSpc>
                <a:spcPct val="100000"/>
              </a:lnSpc>
              <a:spcBef>
                <a:spcPts val="0"/>
              </a:spcBef>
              <a:spcAft>
                <a:spcPts val="0"/>
              </a:spcAft>
              <a:buNone/>
              <a:defRPr sz="3000">
                <a:solidFill>
                  <a:srgbClr val="212121"/>
                </a:solidFill>
              </a:defRPr>
            </a:lvl9pPr>
          </a:lstStyle>
          <a:p/>
        </p:txBody>
      </p:sp>
      <p:sp>
        <p:nvSpPr>
          <p:cNvPr id="89" name="Google Shape;89;p19"/>
          <p:cNvSpPr txBox="1"/>
          <p:nvPr>
            <p:ph idx="1" type="body"/>
          </p:nvPr>
        </p:nvSpPr>
        <p:spPr>
          <a:xfrm>
            <a:off x="461200" y="3182226"/>
            <a:ext cx="2769600" cy="12516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616161"/>
              </a:buClr>
              <a:buSzPts val="1400"/>
              <a:buChar char="●"/>
              <a:defRPr sz="1400">
                <a:solidFill>
                  <a:srgbClr val="616161"/>
                </a:solidFill>
              </a:defRPr>
            </a:lvl1pPr>
            <a:lvl2pPr indent="-304800" lvl="1" marL="914400" algn="l">
              <a:lnSpc>
                <a:spcPct val="115000"/>
              </a:lnSpc>
              <a:spcBef>
                <a:spcPts val="1600"/>
              </a:spcBef>
              <a:spcAft>
                <a:spcPts val="0"/>
              </a:spcAft>
              <a:buClr>
                <a:srgbClr val="616161"/>
              </a:buClr>
              <a:buSzPts val="1200"/>
              <a:buChar char="○"/>
              <a:defRPr sz="1200">
                <a:solidFill>
                  <a:srgbClr val="616161"/>
                </a:solidFill>
              </a:defRPr>
            </a:lvl2pPr>
            <a:lvl3pPr indent="-304800" lvl="2" marL="1371600" algn="l">
              <a:lnSpc>
                <a:spcPct val="115000"/>
              </a:lnSpc>
              <a:spcBef>
                <a:spcPts val="1600"/>
              </a:spcBef>
              <a:spcAft>
                <a:spcPts val="0"/>
              </a:spcAft>
              <a:buClr>
                <a:srgbClr val="616161"/>
              </a:buClr>
              <a:buSzPts val="1200"/>
              <a:buChar char="■"/>
              <a:defRPr sz="1200">
                <a:solidFill>
                  <a:srgbClr val="616161"/>
                </a:solidFill>
              </a:defRPr>
            </a:lvl3pPr>
            <a:lvl4pPr indent="-304800" lvl="3" marL="1828800" algn="l">
              <a:lnSpc>
                <a:spcPct val="115000"/>
              </a:lnSpc>
              <a:spcBef>
                <a:spcPts val="1600"/>
              </a:spcBef>
              <a:spcAft>
                <a:spcPts val="0"/>
              </a:spcAft>
              <a:buClr>
                <a:srgbClr val="616161"/>
              </a:buClr>
              <a:buSzPts val="1200"/>
              <a:buChar char="●"/>
              <a:defRPr sz="1200">
                <a:solidFill>
                  <a:srgbClr val="616161"/>
                </a:solidFill>
              </a:defRPr>
            </a:lvl4pPr>
            <a:lvl5pPr indent="-304800" lvl="4" marL="2286000" algn="l">
              <a:lnSpc>
                <a:spcPct val="115000"/>
              </a:lnSpc>
              <a:spcBef>
                <a:spcPts val="1600"/>
              </a:spcBef>
              <a:spcAft>
                <a:spcPts val="0"/>
              </a:spcAft>
              <a:buClr>
                <a:srgbClr val="616161"/>
              </a:buClr>
              <a:buSzPts val="1200"/>
              <a:buChar char="○"/>
              <a:defRPr sz="1200">
                <a:solidFill>
                  <a:srgbClr val="616161"/>
                </a:solidFill>
              </a:defRPr>
            </a:lvl5pPr>
            <a:lvl6pPr indent="-304800" lvl="5" marL="2743200" algn="l">
              <a:lnSpc>
                <a:spcPct val="115000"/>
              </a:lnSpc>
              <a:spcBef>
                <a:spcPts val="1600"/>
              </a:spcBef>
              <a:spcAft>
                <a:spcPts val="0"/>
              </a:spcAft>
              <a:buClr>
                <a:srgbClr val="616161"/>
              </a:buClr>
              <a:buSzPts val="1200"/>
              <a:buChar char="■"/>
              <a:defRPr sz="1200">
                <a:solidFill>
                  <a:srgbClr val="616161"/>
                </a:solidFill>
              </a:defRPr>
            </a:lvl6pPr>
            <a:lvl7pPr indent="-304800" lvl="6" marL="3200400" algn="l">
              <a:lnSpc>
                <a:spcPct val="115000"/>
              </a:lnSpc>
              <a:spcBef>
                <a:spcPts val="1600"/>
              </a:spcBef>
              <a:spcAft>
                <a:spcPts val="0"/>
              </a:spcAft>
              <a:buClr>
                <a:srgbClr val="616161"/>
              </a:buClr>
              <a:buSzPts val="1200"/>
              <a:buChar char="●"/>
              <a:defRPr sz="1200">
                <a:solidFill>
                  <a:srgbClr val="616161"/>
                </a:solidFill>
              </a:defRPr>
            </a:lvl7pPr>
            <a:lvl8pPr indent="-304800" lvl="7" marL="3657600" algn="l">
              <a:lnSpc>
                <a:spcPct val="115000"/>
              </a:lnSpc>
              <a:spcBef>
                <a:spcPts val="1600"/>
              </a:spcBef>
              <a:spcAft>
                <a:spcPts val="0"/>
              </a:spcAft>
              <a:buClr>
                <a:srgbClr val="616161"/>
              </a:buClr>
              <a:buSzPts val="1200"/>
              <a:buChar char="○"/>
              <a:defRPr sz="1200">
                <a:solidFill>
                  <a:srgbClr val="616161"/>
                </a:solidFill>
              </a:defRPr>
            </a:lvl8pPr>
            <a:lvl9pPr indent="-304800" lvl="8" marL="4114800" algn="l">
              <a:lnSpc>
                <a:spcPct val="115000"/>
              </a:lnSpc>
              <a:spcBef>
                <a:spcPts val="1600"/>
              </a:spcBef>
              <a:spcAft>
                <a:spcPts val="1600"/>
              </a:spcAft>
              <a:buClr>
                <a:srgbClr val="616161"/>
              </a:buClr>
              <a:buSzPts val="1200"/>
              <a:buChar char="■"/>
              <a:defRPr sz="1200">
                <a:solidFill>
                  <a:srgbClr val="616161"/>
                </a:solidFill>
              </a:defRPr>
            </a:lvl9pPr>
          </a:lstStyle>
          <a:p/>
        </p:txBody>
      </p:sp>
      <p:sp>
        <p:nvSpPr>
          <p:cNvPr id="90" name="Google Shape;90;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1">
  <p:cSld name="AUTOLAYOUT_124">
    <p:bg>
      <p:bgPr>
        <a:solidFill>
          <a:srgbClr val="FFFFFF"/>
        </a:solidFill>
      </p:bgPr>
    </p:bg>
    <p:spTree>
      <p:nvGrpSpPr>
        <p:cNvPr id="91" name="Shape 91"/>
        <p:cNvGrpSpPr/>
        <p:nvPr/>
      </p:nvGrpSpPr>
      <p:grpSpPr>
        <a:xfrm>
          <a:off x="0" y="0"/>
          <a:ext cx="0" cy="0"/>
          <a:chOff x="0" y="0"/>
          <a:chExt cx="0" cy="0"/>
        </a:xfrm>
      </p:grpSpPr>
      <p:sp>
        <p:nvSpPr>
          <p:cNvPr id="92" name="Google Shape;92;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0"/>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95" name="Google Shape;95;p20"/>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6" name="Google Shape;96;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1 1">
  <p:cSld name="AUTOLAYOUT_120">
    <p:bg>
      <p:bgPr>
        <a:solidFill>
          <a:srgbClr val="FFFFFF"/>
        </a:solidFill>
      </p:bgPr>
    </p:bg>
    <p:spTree>
      <p:nvGrpSpPr>
        <p:cNvPr id="97" name="Shape 97"/>
        <p:cNvGrpSpPr/>
        <p:nvPr/>
      </p:nvGrpSpPr>
      <p:grpSpPr>
        <a:xfrm>
          <a:off x="0" y="0"/>
          <a:ext cx="0" cy="0"/>
          <a:chOff x="0" y="0"/>
          <a:chExt cx="0" cy="0"/>
        </a:xfrm>
      </p:grpSpPr>
      <p:sp>
        <p:nvSpPr>
          <p:cNvPr id="98" name="Google Shape;98;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1"/>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100" name="Google Shape;100;p21"/>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1" name="Google Shape;101;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2.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hyperlink" Target="http://www.youtube.com/watch?v=I3xCxEAd82c"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hyperlink" Target="http://www.youtube.com/watch?v=6ORDQFh0Byw" TargetMode="Externa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2"/>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107" name="Google Shape;107;p22"/>
          <p:cNvSpPr txBox="1"/>
          <p:nvPr>
            <p:ph type="ctrTitle"/>
          </p:nvPr>
        </p:nvSpPr>
        <p:spPr>
          <a:xfrm>
            <a:off x="952075" y="1207550"/>
            <a:ext cx="7268100" cy="255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sz="9600">
                <a:latin typeface="Fugaz One"/>
                <a:ea typeface="Fugaz One"/>
                <a:cs typeface="Fugaz One"/>
                <a:sym typeface="Fugaz One"/>
              </a:rPr>
              <a:t>EMBRACING DOUBT</a:t>
            </a:r>
            <a:endParaRPr b="1" sz="9600">
              <a:latin typeface="Fugaz One"/>
              <a:ea typeface="Fugaz One"/>
              <a:cs typeface="Fugaz One"/>
              <a:sym typeface="Fugaz One"/>
            </a:endParaRPr>
          </a:p>
        </p:txBody>
      </p:sp>
      <p:sp>
        <p:nvSpPr>
          <p:cNvPr id="108" name="Google Shape;108;p22"/>
          <p:cNvSpPr txBox="1"/>
          <p:nvPr>
            <p:ph idx="1" type="subTitle"/>
          </p:nvPr>
        </p:nvSpPr>
        <p:spPr>
          <a:xfrm>
            <a:off x="952075" y="4045850"/>
            <a:ext cx="7268100" cy="3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2400">
                <a:solidFill>
                  <a:srgbClr val="D0E0E3"/>
                </a:solidFill>
              </a:rPr>
              <a:t>I can explain why doubt is an essential element of being an expert knower</a:t>
            </a:r>
            <a:endParaRPr i="1" sz="2400">
              <a:solidFill>
                <a:srgbClr val="D0E0E3"/>
              </a:solidFill>
            </a:endParaRPr>
          </a:p>
          <a:p>
            <a:pPr indent="0" lvl="0" marL="0" rtl="0" algn="ctr">
              <a:spcBef>
                <a:spcPts val="0"/>
              </a:spcBef>
              <a:spcAft>
                <a:spcPts val="0"/>
              </a:spcAft>
              <a:buNone/>
            </a:pPr>
            <a:r>
              <a:t/>
            </a:r>
            <a:endParaRPr/>
          </a:p>
        </p:txBody>
      </p:sp>
      <p:sp>
        <p:nvSpPr>
          <p:cNvPr id="109" name="Google Shape;109;p22"/>
          <p:cNvSpPr txBox="1"/>
          <p:nvPr/>
        </p:nvSpPr>
        <p:spPr>
          <a:xfrm>
            <a:off x="1776475" y="190500"/>
            <a:ext cx="6443700" cy="5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D0E0E3"/>
                </a:solidFill>
                <a:latin typeface="Proxima Nova"/>
                <a:ea typeface="Proxima Nova"/>
                <a:cs typeface="Proxima Nova"/>
                <a:sym typeface="Proxima Nova"/>
              </a:rPr>
              <a:t>BQ6</a:t>
            </a:r>
            <a:r>
              <a:rPr lang="en-GB" sz="3000">
                <a:solidFill>
                  <a:srgbClr val="D0E0E3"/>
                </a:solidFill>
                <a:latin typeface="Proxima Nova"/>
                <a:ea typeface="Proxima Nova"/>
                <a:cs typeface="Proxima Nova"/>
                <a:sym typeface="Proxima Nova"/>
              </a:rPr>
              <a:t> Experts </a:t>
            </a:r>
            <a:r>
              <a:rPr b="1" i="1" lang="en-GB" sz="3000">
                <a:solidFill>
                  <a:srgbClr val="D0E0E3"/>
                </a:solidFill>
                <a:latin typeface="Proxima Nova"/>
                <a:ea typeface="Proxima Nova"/>
                <a:cs typeface="Proxima Nova"/>
                <a:sym typeface="Proxima Nova"/>
              </a:rPr>
              <a:t>Lesson 8</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10" name="Google Shape;110;p22"/>
          <p:cNvPicPr preferRelativeResize="0"/>
          <p:nvPr/>
        </p:nvPicPr>
        <p:blipFill>
          <a:blip r:embed="rId4">
            <a:alphaModFix/>
          </a:blip>
          <a:stretch>
            <a:fillRect/>
          </a:stretch>
        </p:blipFill>
        <p:spPr>
          <a:xfrm>
            <a:off x="952076" y="271350"/>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GB"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GB"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171" name="Google Shape;171;p31"/>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172" name="Google Shape;172;p31"/>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173" name="Google Shape;173;p31"/>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GB">
                <a:solidFill>
                  <a:srgbClr val="45818E"/>
                </a:solidFill>
                <a:latin typeface="Proxima Nova"/>
                <a:ea typeface="Proxima Nova"/>
                <a:cs typeface="Proxima Nova"/>
                <a:sym typeface="Proxima Nova"/>
              </a:rPr>
              <a:t>EXPLORATION POINTS DOCUMENTS</a:t>
            </a:r>
            <a:r>
              <a:rPr b="1" lang="en-GB">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GB">
                <a:solidFill>
                  <a:srgbClr val="212121"/>
                </a:solidFill>
                <a:latin typeface="Proxima Nova"/>
                <a:ea typeface="Proxima Nova"/>
                <a:cs typeface="Proxima Nova"/>
                <a:sym typeface="Proxima Nova"/>
              </a:rPr>
              <a:t>Access the documents via the links below. You’ll also find the EP icons on all of the </a:t>
            </a:r>
            <a:r>
              <a:rPr b="1" lang="en-GB" u="sng">
                <a:solidFill>
                  <a:schemeClr val="hlink"/>
                </a:solidFill>
                <a:latin typeface="Proxima Nova"/>
                <a:ea typeface="Proxima Nova"/>
                <a:cs typeface="Proxima Nova"/>
                <a:sym typeface="Proxima Nova"/>
                <a:hlinkClick r:id="rId14"/>
              </a:rPr>
              <a:t>TOK course</a:t>
            </a:r>
            <a:r>
              <a:rPr b="1" lang="en-GB">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174" name="Google Shape;174;p31"/>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3"/>
          <p:cNvPicPr preferRelativeResize="0"/>
          <p:nvPr/>
        </p:nvPicPr>
        <p:blipFill rotWithShape="1">
          <a:blip r:embed="rId3">
            <a:alphaModFix/>
          </a:blip>
          <a:srcRect b="0" l="14306" r="14306" t="0"/>
          <a:stretch/>
        </p:blipFill>
        <p:spPr>
          <a:xfrm>
            <a:off x="2705775" y="-9"/>
            <a:ext cx="6438226" cy="5143500"/>
          </a:xfrm>
          <a:prstGeom prst="rect">
            <a:avLst/>
          </a:prstGeom>
          <a:noFill/>
          <a:ln>
            <a:noFill/>
          </a:ln>
        </p:spPr>
      </p:pic>
      <p:sp>
        <p:nvSpPr>
          <p:cNvPr id="116" name="Google Shape;116;p23"/>
          <p:cNvSpPr txBox="1"/>
          <p:nvPr>
            <p:ph type="title"/>
          </p:nvPr>
        </p:nvSpPr>
        <p:spPr>
          <a:xfrm>
            <a:off x="304800" y="710000"/>
            <a:ext cx="2187900" cy="75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3400">
                <a:solidFill>
                  <a:srgbClr val="45818E"/>
                </a:solidFill>
                <a:latin typeface="Ultra"/>
                <a:ea typeface="Ultra"/>
                <a:cs typeface="Ultra"/>
                <a:sym typeface="Ultra"/>
              </a:rPr>
              <a:t>Starter</a:t>
            </a:r>
            <a:endParaRPr b="0" sz="1200">
              <a:solidFill>
                <a:srgbClr val="45818E"/>
              </a:solidFill>
              <a:latin typeface="Ultra"/>
              <a:ea typeface="Ultra"/>
              <a:cs typeface="Ultra"/>
              <a:sym typeface="Ultra"/>
            </a:endParaRPr>
          </a:p>
        </p:txBody>
      </p:sp>
      <p:sp>
        <p:nvSpPr>
          <p:cNvPr id="117" name="Google Shape;117;p23"/>
          <p:cNvSpPr txBox="1"/>
          <p:nvPr>
            <p:ph idx="1" type="body"/>
          </p:nvPr>
        </p:nvSpPr>
        <p:spPr>
          <a:xfrm>
            <a:off x="304800" y="1616850"/>
            <a:ext cx="2187900" cy="324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800"/>
              <a:t>What did we say in our last lesson about the need to </a:t>
            </a:r>
            <a:r>
              <a:rPr lang="en-GB" sz="1800"/>
              <a:t>‘</a:t>
            </a:r>
            <a:r>
              <a:rPr lang="en-GB" sz="1800"/>
              <a:t>manage</a:t>
            </a:r>
            <a:r>
              <a:rPr lang="en-GB" sz="1800"/>
              <a:t>’</a:t>
            </a:r>
            <a:r>
              <a:rPr lang="en-GB" sz="1800"/>
              <a:t> doubt and uncertainty, rather than</a:t>
            </a:r>
            <a:r>
              <a:rPr lang="en-GB" sz="1800"/>
              <a:t> </a:t>
            </a:r>
            <a:r>
              <a:rPr lang="en-GB" sz="1800"/>
              <a:t>deny it?</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4"/>
          <p:cNvPicPr preferRelativeResize="0"/>
          <p:nvPr/>
        </p:nvPicPr>
        <p:blipFill rotWithShape="1">
          <a:blip r:embed="rId3">
            <a:alphaModFix amt="60000"/>
          </a:blip>
          <a:srcRect b="0" l="27254" r="27254" t="0"/>
          <a:stretch/>
        </p:blipFill>
        <p:spPr>
          <a:xfrm>
            <a:off x="0" y="0"/>
            <a:ext cx="3512602" cy="5143495"/>
          </a:xfrm>
          <a:prstGeom prst="rect">
            <a:avLst/>
          </a:prstGeom>
          <a:noFill/>
          <a:ln>
            <a:noFill/>
          </a:ln>
        </p:spPr>
      </p:pic>
      <p:sp>
        <p:nvSpPr>
          <p:cNvPr id="123" name="Google Shape;123;p24"/>
          <p:cNvSpPr txBox="1"/>
          <p:nvPr>
            <p:ph type="title"/>
          </p:nvPr>
        </p:nvSpPr>
        <p:spPr>
          <a:xfrm>
            <a:off x="311700" y="307825"/>
            <a:ext cx="28962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000">
                <a:latin typeface="Ultra"/>
                <a:ea typeface="Ultra"/>
                <a:cs typeface="Ultra"/>
                <a:sym typeface="Ultra"/>
              </a:rPr>
              <a:t>The key political Covid-19 claim </a:t>
            </a:r>
            <a:endParaRPr sz="4000">
              <a:latin typeface="Ultra"/>
              <a:ea typeface="Ultra"/>
              <a:cs typeface="Ultra"/>
              <a:sym typeface="Ultra"/>
            </a:endParaRPr>
          </a:p>
        </p:txBody>
      </p:sp>
      <p:sp>
        <p:nvSpPr>
          <p:cNvPr id="124" name="Google Shape;124;p24"/>
          <p:cNvSpPr txBox="1"/>
          <p:nvPr>
            <p:ph idx="1" type="body"/>
          </p:nvPr>
        </p:nvSpPr>
        <p:spPr>
          <a:xfrm>
            <a:off x="3749700" y="364950"/>
            <a:ext cx="52077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900"/>
              <a:t>“we must continue to be guided by the science.” </a:t>
            </a:r>
            <a:r>
              <a:rPr i="1" lang="en-GB" sz="1900"/>
              <a:t>(Dominic Raab, UK Secretary of State for Foreign Affairs, April 2020)</a:t>
            </a:r>
            <a:endParaRPr i="1" sz="1900"/>
          </a:p>
          <a:p>
            <a:pPr indent="0" lvl="0" marL="0" rtl="0" algn="l">
              <a:spcBef>
                <a:spcPts val="1600"/>
              </a:spcBef>
              <a:spcAft>
                <a:spcPts val="0"/>
              </a:spcAft>
              <a:buNone/>
            </a:pPr>
            <a:r>
              <a:rPr lang="en-GB" sz="1900"/>
              <a:t>This was a ‘mantra’ repeated many times by British politicians, and politicians from other countries, regarding their plan to deal with the Coronavirus pandemic.</a:t>
            </a:r>
            <a:endParaRPr sz="1900"/>
          </a:p>
          <a:p>
            <a:pPr indent="-349250" lvl="0" marL="457200" rtl="0" algn="l">
              <a:spcBef>
                <a:spcPts val="1600"/>
              </a:spcBef>
              <a:spcAft>
                <a:spcPts val="0"/>
              </a:spcAft>
              <a:buSzPts val="1900"/>
              <a:buChar char="●"/>
            </a:pPr>
            <a:r>
              <a:rPr lang="en-GB" sz="1900"/>
              <a:t>What does it mean?</a:t>
            </a:r>
            <a:endParaRPr sz="1900"/>
          </a:p>
          <a:p>
            <a:pPr indent="-349250" lvl="0" marL="457200" rtl="0" algn="l">
              <a:spcBef>
                <a:spcPts val="1000"/>
              </a:spcBef>
              <a:spcAft>
                <a:spcPts val="1000"/>
              </a:spcAft>
              <a:buSzPts val="1900"/>
              <a:buChar char="●"/>
            </a:pPr>
            <a:r>
              <a:rPr lang="en-GB" sz="1900"/>
              <a:t>Why is it questionable that it’s possible? Think about our definition of what science is.</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The amazing Brian Cox on the Andrew Marr show just said that politicians who say “they’re following the science” don’t understand anything about science. Maybe at last these politicians will think again about using that phrase. Along with ‘working around the clock.’&#10;&#10;#andrewmarrshow #briancox #science #StayHomeSaveLives #bbc #andrewmarr #earthday&#10;#marrshow" id="129" name="Google Shape;129;p25" title="Brian Cox politicians who say they’re following the science” don’t understand anything about science">
            <a:hlinkClick r:id="rId3"/>
          </p:cNvPr>
          <p:cNvPicPr preferRelativeResize="0"/>
          <p:nvPr/>
        </p:nvPicPr>
        <p:blipFill>
          <a:blip r:embed="rId4">
            <a:alphaModFix/>
          </a:blip>
          <a:stretch>
            <a:fillRect/>
          </a:stretch>
        </p:blipFill>
        <p:spPr>
          <a:xfrm>
            <a:off x="3806133" y="672538"/>
            <a:ext cx="5015034" cy="3761276"/>
          </a:xfrm>
          <a:prstGeom prst="rect">
            <a:avLst/>
          </a:prstGeom>
          <a:noFill/>
          <a:ln>
            <a:noFill/>
          </a:ln>
        </p:spPr>
      </p:pic>
      <p:sp>
        <p:nvSpPr>
          <p:cNvPr id="130" name="Google Shape;130;p25"/>
          <p:cNvSpPr txBox="1"/>
          <p:nvPr>
            <p:ph type="title"/>
          </p:nvPr>
        </p:nvSpPr>
        <p:spPr>
          <a:xfrm>
            <a:off x="143800" y="672550"/>
            <a:ext cx="3426300" cy="85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rgbClr val="45818E"/>
                </a:solidFill>
                <a:latin typeface="Ultra"/>
                <a:ea typeface="Ultra"/>
                <a:cs typeface="Ultra"/>
                <a:sym typeface="Ultra"/>
              </a:rPr>
              <a:t>Brian Cox on “following the science”</a:t>
            </a:r>
            <a:endParaRPr sz="1700">
              <a:solidFill>
                <a:srgbClr val="45818E"/>
              </a:solidFill>
              <a:latin typeface="Ultra"/>
              <a:ea typeface="Ultra"/>
              <a:cs typeface="Ultra"/>
              <a:sym typeface="Ultra"/>
            </a:endParaRPr>
          </a:p>
        </p:txBody>
      </p:sp>
      <p:sp>
        <p:nvSpPr>
          <p:cNvPr id="131" name="Google Shape;131;p25"/>
          <p:cNvSpPr txBox="1"/>
          <p:nvPr>
            <p:ph idx="1" type="body"/>
          </p:nvPr>
        </p:nvSpPr>
        <p:spPr>
          <a:xfrm>
            <a:off x="143800" y="1523350"/>
            <a:ext cx="3426300" cy="29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50"/>
              <a:t>Watch the interview from 3.15 - 5.57</a:t>
            </a:r>
            <a:endParaRPr sz="1450"/>
          </a:p>
          <a:p>
            <a:pPr indent="-320675" lvl="0" marL="457200" rtl="0" algn="l">
              <a:spcBef>
                <a:spcPts val="1000"/>
              </a:spcBef>
              <a:spcAft>
                <a:spcPts val="0"/>
              </a:spcAft>
              <a:buSzPts val="1450"/>
              <a:buChar char="●"/>
            </a:pPr>
            <a:r>
              <a:rPr lang="en-GB" sz="1450"/>
              <a:t>What is the “key to inspiration”, according to Professor Brian Cox?</a:t>
            </a:r>
            <a:endParaRPr sz="1450"/>
          </a:p>
          <a:p>
            <a:pPr indent="-320675" lvl="0" marL="457200" rtl="0" algn="l">
              <a:spcBef>
                <a:spcPts val="1000"/>
              </a:spcBef>
              <a:spcAft>
                <a:spcPts val="0"/>
              </a:spcAft>
              <a:buSzPts val="1450"/>
              <a:buChar char="●"/>
            </a:pPr>
            <a:r>
              <a:rPr lang="en-GB" sz="1450"/>
              <a:t>What was the value of learning science for Richard Feynman?</a:t>
            </a:r>
            <a:endParaRPr sz="1450"/>
          </a:p>
          <a:p>
            <a:pPr indent="-320675" lvl="0" marL="457200" rtl="0" algn="l">
              <a:spcBef>
                <a:spcPts val="1000"/>
              </a:spcBef>
              <a:spcAft>
                <a:spcPts val="1000"/>
              </a:spcAft>
              <a:buSzPts val="1450"/>
              <a:buChar char="●"/>
            </a:pPr>
            <a:r>
              <a:rPr lang="en-GB" sz="1450"/>
              <a:t>What does Cox say it means when someone refers to “following the science”?</a:t>
            </a:r>
            <a:endParaRPr sz="145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6"/>
          <p:cNvPicPr preferRelativeResize="0"/>
          <p:nvPr/>
        </p:nvPicPr>
        <p:blipFill rotWithShape="1">
          <a:blip r:embed="rId3">
            <a:alphaModFix amt="60000"/>
          </a:blip>
          <a:srcRect b="0" l="27235" r="27235" t="0"/>
          <a:stretch/>
        </p:blipFill>
        <p:spPr>
          <a:xfrm>
            <a:off x="0" y="0"/>
            <a:ext cx="3512602" cy="5143498"/>
          </a:xfrm>
          <a:prstGeom prst="rect">
            <a:avLst/>
          </a:prstGeom>
          <a:noFill/>
          <a:ln>
            <a:noFill/>
          </a:ln>
        </p:spPr>
      </p:pic>
      <p:sp>
        <p:nvSpPr>
          <p:cNvPr id="137" name="Google Shape;137;p26"/>
          <p:cNvSpPr txBox="1"/>
          <p:nvPr>
            <p:ph type="title"/>
          </p:nvPr>
        </p:nvSpPr>
        <p:spPr>
          <a:xfrm>
            <a:off x="189075" y="307825"/>
            <a:ext cx="30999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900">
                <a:latin typeface="Ultra"/>
                <a:ea typeface="Ultra"/>
                <a:cs typeface="Ultra"/>
                <a:sym typeface="Ultra"/>
              </a:rPr>
              <a:t>Doubt vs. certainty</a:t>
            </a:r>
            <a:endParaRPr sz="3900">
              <a:latin typeface="Ultra"/>
              <a:ea typeface="Ultra"/>
              <a:cs typeface="Ultra"/>
              <a:sym typeface="Ultra"/>
            </a:endParaRPr>
          </a:p>
        </p:txBody>
      </p:sp>
      <p:sp>
        <p:nvSpPr>
          <p:cNvPr id="138" name="Google Shape;138;p26"/>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t>“An… important feature of the scientific method is valuing doubt over </a:t>
            </a:r>
            <a:r>
              <a:rPr b="1" lang="en-GB" sz="2000">
                <a:solidFill>
                  <a:srgbClr val="CC4125"/>
                </a:solidFill>
              </a:rPr>
              <a:t>certainty</a:t>
            </a:r>
            <a:r>
              <a:rPr b="1" lang="en-GB" sz="2000"/>
              <a:t>”</a:t>
            </a:r>
            <a:endParaRPr b="1" sz="2000"/>
          </a:p>
          <a:p>
            <a:pPr indent="0" lvl="0" marL="0" rtl="0" algn="l">
              <a:spcBef>
                <a:spcPts val="1600"/>
              </a:spcBef>
              <a:spcAft>
                <a:spcPts val="0"/>
              </a:spcAft>
              <a:buNone/>
            </a:pPr>
            <a:r>
              <a:rPr b="1" lang="en-GB" sz="2000"/>
              <a:t>“admitting doubt, rather than pretending </a:t>
            </a:r>
            <a:r>
              <a:rPr b="1" lang="en-GB" sz="2000">
                <a:solidFill>
                  <a:srgbClr val="CC4125"/>
                </a:solidFill>
              </a:rPr>
              <a:t>certainty</a:t>
            </a:r>
            <a:r>
              <a:rPr b="1" lang="en-GB" sz="2000"/>
              <a:t>, can be a source of strength”</a:t>
            </a:r>
            <a:endParaRPr b="1" sz="2000"/>
          </a:p>
          <a:p>
            <a:pPr indent="0" lvl="0" marL="0" rtl="0" algn="r">
              <a:spcBef>
                <a:spcPts val="1600"/>
              </a:spcBef>
              <a:spcAft>
                <a:spcPts val="0"/>
              </a:spcAft>
              <a:buNone/>
            </a:pPr>
            <a:r>
              <a:rPr i="1" lang="en-GB" sz="2000"/>
              <a:t>(Jim Al-Khalil)</a:t>
            </a:r>
            <a:endParaRPr i="1" sz="2000"/>
          </a:p>
          <a:p>
            <a:pPr indent="-355600" lvl="0" marL="457200" rtl="0" algn="l">
              <a:spcBef>
                <a:spcPts val="1600"/>
              </a:spcBef>
              <a:spcAft>
                <a:spcPts val="0"/>
              </a:spcAft>
              <a:buSzPts val="2000"/>
              <a:buChar char="●"/>
            </a:pPr>
            <a:r>
              <a:rPr lang="en-GB" sz="2000"/>
              <a:t>What do you think Al-Khalil meant?</a:t>
            </a:r>
            <a:endParaRPr sz="2000"/>
          </a:p>
          <a:p>
            <a:pPr indent="-355600" lvl="0" marL="457200" rtl="0" algn="l">
              <a:spcBef>
                <a:spcPts val="1000"/>
              </a:spcBef>
              <a:spcAft>
                <a:spcPts val="0"/>
              </a:spcAft>
              <a:buSzPts val="2000"/>
              <a:buChar char="●"/>
            </a:pPr>
            <a:r>
              <a:rPr lang="en-GB" sz="2000"/>
              <a:t>How does this distinguish science from politics, and conspiracy theories?</a:t>
            </a:r>
            <a:endParaRPr sz="2000"/>
          </a:p>
          <a:p>
            <a:pPr indent="0" lvl="0" marL="0" rtl="0" algn="l">
              <a:spcBef>
                <a:spcPts val="1000"/>
              </a:spcBef>
              <a:spcAft>
                <a:spcPts val="1600"/>
              </a:spcAft>
              <a:buNone/>
            </a:pPr>
            <a:r>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When Lesley Hazleton was writing a biography of Muhammad, she was struck by something: The night he received the revelation of the Koran, according to early accounts, his first reaction was doubt, awe, even fear. And yet this experience became the bedrock of his belief. Hazleton calls for a new appreciation of doubt and questioning as the foundation of faith -- and an end to fundamentalism of all kinds.&#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143" name="Google Shape;143;p27" title="Lesley Hazleton: The doubt essential to faith">
            <a:hlinkClick r:id="rId3"/>
          </p:cNvPr>
          <p:cNvPicPr preferRelativeResize="0"/>
          <p:nvPr/>
        </p:nvPicPr>
        <p:blipFill>
          <a:blip r:embed="rId4">
            <a:alphaModFix/>
          </a:blip>
          <a:stretch>
            <a:fillRect/>
          </a:stretch>
        </p:blipFill>
        <p:spPr>
          <a:xfrm>
            <a:off x="3907083" y="672450"/>
            <a:ext cx="5015034" cy="3761276"/>
          </a:xfrm>
          <a:prstGeom prst="rect">
            <a:avLst/>
          </a:prstGeom>
          <a:noFill/>
          <a:ln>
            <a:noFill/>
          </a:ln>
        </p:spPr>
      </p:pic>
      <p:sp>
        <p:nvSpPr>
          <p:cNvPr id="144" name="Google Shape;144;p27"/>
          <p:cNvSpPr txBox="1"/>
          <p:nvPr>
            <p:ph type="title"/>
          </p:nvPr>
        </p:nvSpPr>
        <p:spPr>
          <a:xfrm>
            <a:off x="249225" y="672550"/>
            <a:ext cx="3436500" cy="9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rgbClr val="45818E"/>
                </a:solidFill>
                <a:latin typeface="Ultra"/>
                <a:ea typeface="Ultra"/>
                <a:cs typeface="Ultra"/>
                <a:sym typeface="Ultra"/>
              </a:rPr>
              <a:t>Lesley Hazleton on d</a:t>
            </a:r>
            <a:r>
              <a:rPr lang="en-GB" sz="2500">
                <a:solidFill>
                  <a:srgbClr val="45818E"/>
                </a:solidFill>
                <a:latin typeface="Ultra"/>
                <a:ea typeface="Ultra"/>
                <a:cs typeface="Ultra"/>
                <a:sym typeface="Ultra"/>
              </a:rPr>
              <a:t>oubt &amp; faith</a:t>
            </a:r>
            <a:endParaRPr sz="2500">
              <a:solidFill>
                <a:srgbClr val="45818E"/>
              </a:solidFill>
              <a:latin typeface="Ultra"/>
              <a:ea typeface="Ultra"/>
              <a:cs typeface="Ultra"/>
              <a:sym typeface="Ultra"/>
            </a:endParaRPr>
          </a:p>
        </p:txBody>
      </p:sp>
      <p:sp>
        <p:nvSpPr>
          <p:cNvPr id="145" name="Google Shape;145;p27"/>
          <p:cNvSpPr txBox="1"/>
          <p:nvPr>
            <p:ph idx="1" type="body"/>
          </p:nvPr>
        </p:nvSpPr>
        <p:spPr>
          <a:xfrm>
            <a:off x="249275" y="1634350"/>
            <a:ext cx="3354300" cy="27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t>Watch from 6.16 - 7.35.</a:t>
            </a:r>
            <a:endParaRPr sz="1300"/>
          </a:p>
          <a:p>
            <a:pPr indent="-311150" lvl="0" marL="457200" rtl="0" algn="l">
              <a:spcBef>
                <a:spcPts val="1600"/>
              </a:spcBef>
              <a:spcAft>
                <a:spcPts val="0"/>
              </a:spcAft>
              <a:buSzPts val="1300"/>
              <a:buChar char="●"/>
            </a:pPr>
            <a:r>
              <a:rPr lang="en-GB" sz="1300"/>
              <a:t>Why does Hazleton say that “doubt is essential to faith”?</a:t>
            </a:r>
            <a:endParaRPr sz="1300"/>
          </a:p>
          <a:p>
            <a:pPr indent="-311150" lvl="0" marL="457200" rtl="0" algn="l">
              <a:spcBef>
                <a:spcPts val="1000"/>
              </a:spcBef>
              <a:spcAft>
                <a:spcPts val="0"/>
              </a:spcAft>
              <a:buSzPts val="1300"/>
              <a:buChar char="●"/>
            </a:pPr>
            <a:r>
              <a:rPr lang="en-GB" sz="1300"/>
              <a:t>What kind of knowers do we become if we rid ourselves of doubt?</a:t>
            </a:r>
            <a:endParaRPr sz="1300"/>
          </a:p>
          <a:p>
            <a:pPr indent="0" lvl="0" marL="0" rtl="0" algn="l">
              <a:spcBef>
                <a:spcPts val="1000"/>
              </a:spcBef>
              <a:spcAft>
                <a:spcPts val="0"/>
              </a:spcAft>
              <a:buNone/>
            </a:pPr>
            <a:r>
              <a:rPr lang="en-GB" sz="1300"/>
              <a:t>Watch from 9.56  - 12.00.</a:t>
            </a:r>
            <a:endParaRPr sz="1300"/>
          </a:p>
          <a:p>
            <a:pPr indent="-311150" lvl="0" marL="457200" rtl="0" algn="l">
              <a:spcBef>
                <a:spcPts val="1600"/>
              </a:spcBef>
              <a:spcAft>
                <a:spcPts val="0"/>
              </a:spcAft>
              <a:buSzPts val="1300"/>
              <a:buChar char="●"/>
            </a:pPr>
            <a:r>
              <a:rPr lang="en-GB" sz="1300"/>
              <a:t>What are the key characteristics of faith, and why can a non-believer possess it?</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8"/>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151" name="Google Shape;151;p28"/>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latin typeface="Ultra"/>
                <a:ea typeface="Ultra"/>
                <a:cs typeface="Ultra"/>
                <a:sym typeface="Ultra"/>
              </a:rPr>
              <a:t>Links to the TOK exhibition</a:t>
            </a:r>
            <a:endParaRPr b="0" sz="3400">
              <a:latin typeface="Ultra"/>
              <a:ea typeface="Ultra"/>
              <a:cs typeface="Ultra"/>
              <a:sym typeface="Ultra"/>
            </a:endParaRPr>
          </a:p>
        </p:txBody>
      </p:sp>
      <p:sp>
        <p:nvSpPr>
          <p:cNvPr id="152" name="Google Shape;152;p28"/>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t>Related exhibition prompt</a:t>
            </a:r>
            <a:r>
              <a:rPr i="1" lang="en-GB" sz="2000"/>
              <a:t> To what extent is certainty attainable? (IAP-8) </a:t>
            </a:r>
            <a:endParaRPr i="1" sz="2000"/>
          </a:p>
          <a:p>
            <a:pPr indent="-355600" lvl="0" marL="457200" rtl="0" algn="l">
              <a:spcBef>
                <a:spcPts val="1600"/>
              </a:spcBef>
              <a:spcAft>
                <a:spcPts val="0"/>
              </a:spcAft>
              <a:buSzPts val="2000"/>
              <a:buChar char="●"/>
            </a:pPr>
            <a:r>
              <a:rPr lang="en-GB" sz="2000"/>
              <a:t>Refer to the ideas from this lesson to answer this question.</a:t>
            </a:r>
            <a:endParaRPr sz="2000"/>
          </a:p>
          <a:p>
            <a:pPr indent="-355600" lvl="0" marL="457200" rtl="0" algn="l">
              <a:spcBef>
                <a:spcPts val="1000"/>
              </a:spcBef>
              <a:spcAft>
                <a:spcPts val="0"/>
              </a:spcAft>
              <a:buSzPts val="2000"/>
              <a:buChar char="●"/>
            </a:pPr>
            <a:r>
              <a:rPr lang="en-GB" sz="2000"/>
              <a:t>For example, think about the problems associated with aiming to be certain about the world, and apply this to the different themes and areas of knowledge.</a:t>
            </a:r>
            <a:endParaRPr sz="2000"/>
          </a:p>
          <a:p>
            <a:pPr indent="-355600" lvl="0" marL="457200" rtl="0" algn="l">
              <a:spcBef>
                <a:spcPts val="1000"/>
              </a:spcBef>
              <a:spcAft>
                <a:spcPts val="0"/>
              </a:spcAft>
              <a:buSzPts val="2000"/>
              <a:buChar char="●"/>
            </a:pPr>
            <a:r>
              <a:rPr lang="en-GB" sz="2000"/>
              <a:t>Which objects could help to illustrate your answer?</a:t>
            </a:r>
            <a:endParaRPr sz="2000"/>
          </a:p>
          <a:p>
            <a:pPr indent="0" lvl="0" marL="0" rtl="0" algn="l">
              <a:spcBef>
                <a:spcPts val="1000"/>
              </a:spcBef>
              <a:spcAft>
                <a:spcPts val="1600"/>
              </a:spcAft>
              <a:buNone/>
            </a:pPr>
            <a:r>
              <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9"/>
          <p:cNvSpPr txBox="1"/>
          <p:nvPr>
            <p:ph idx="1" type="body"/>
          </p:nvPr>
        </p:nvSpPr>
        <p:spPr>
          <a:xfrm>
            <a:off x="520000" y="689575"/>
            <a:ext cx="2453100" cy="41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t>What role does doubt play in becoming an expert knower?</a:t>
            </a:r>
            <a:endParaRPr sz="3100"/>
          </a:p>
          <a:p>
            <a:pPr indent="0" lvl="0" marL="0" rtl="0" algn="l">
              <a:spcBef>
                <a:spcPts val="1600"/>
              </a:spcBef>
              <a:spcAft>
                <a:spcPts val="1600"/>
              </a:spcAft>
              <a:buNone/>
            </a:pPr>
            <a:r>
              <a:t/>
            </a:r>
            <a:endParaRPr b="1" sz="2000"/>
          </a:p>
        </p:txBody>
      </p:sp>
      <p:pic>
        <p:nvPicPr>
          <p:cNvPr id="158" name="Google Shape;158;p29"/>
          <p:cNvPicPr preferRelativeResize="0"/>
          <p:nvPr/>
        </p:nvPicPr>
        <p:blipFill rotWithShape="1">
          <a:blip r:embed="rId3">
            <a:alphaModFix/>
          </a:blip>
          <a:srcRect b="0" l="19005" r="5846" t="0"/>
          <a:stretch/>
        </p:blipFill>
        <p:spPr>
          <a:xfrm>
            <a:off x="3344850" y="0"/>
            <a:ext cx="5799148"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164" name="Google Shape;164;p30"/>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GB" sz="1400"/>
              <a:t>During this lesson, we consider the </a:t>
            </a:r>
            <a:r>
              <a:rPr i="1" lang="en-GB" sz="1400">
                <a:highlight>
                  <a:srgbClr val="D0E0E3"/>
                </a:highlight>
              </a:rPr>
              <a:t>highlighted</a:t>
            </a:r>
            <a:r>
              <a:rPr i="1" lang="en-GB" sz="1400"/>
              <a:t> aspects of the TOK course</a:t>
            </a:r>
            <a:endParaRPr i="1" sz="1400"/>
          </a:p>
          <a:p>
            <a:pPr indent="-317500" lvl="0" marL="457200" rtl="0" algn="l">
              <a:spcBef>
                <a:spcPts val="1000"/>
              </a:spcBef>
              <a:spcAft>
                <a:spcPts val="1000"/>
              </a:spcAft>
              <a:buSzPts val="1400"/>
              <a:buChar char="●"/>
            </a:pPr>
            <a:r>
              <a:rPr i="1" lang="en-GB" sz="1400"/>
              <a:t>The images used in the presentation slides can also give students ideas about selecting exhibition objects; see also our link below to </a:t>
            </a:r>
            <a:r>
              <a:rPr b="1" i="1" lang="en-GB" sz="1400">
                <a:highlight>
                  <a:srgbClr val="FBD1E6"/>
                </a:highlight>
              </a:rPr>
              <a:t>specific IA prompts</a:t>
            </a:r>
            <a:endParaRPr i="1" sz="1400"/>
          </a:p>
        </p:txBody>
      </p:sp>
      <p:graphicFrame>
        <p:nvGraphicFramePr>
          <p:cNvPr id="165" name="Google Shape;165;p30"/>
          <p:cNvGraphicFramePr/>
          <p:nvPr/>
        </p:nvGraphicFramePr>
        <p:xfrm>
          <a:off x="2002350" y="1768900"/>
          <a:ext cx="3000000" cy="3000000"/>
        </p:xfrm>
        <a:graphic>
          <a:graphicData uri="http://schemas.openxmlformats.org/drawingml/2006/table">
            <a:tbl>
              <a:tblPr>
                <a:noFill/>
                <a:tableStyleId>{6CB2D532-2F3F-46AC-874B-0B6077EF0456}</a:tableStyleId>
              </a:tblPr>
              <a:tblGrid>
                <a:gridCol w="1694025"/>
                <a:gridCol w="1694025"/>
                <a:gridCol w="1694025"/>
                <a:gridCol w="1694025"/>
              </a:tblGrid>
              <a:tr h="589350">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2">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r h="48432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GB" sz="1100">
                          <a:solidFill>
                            <a:schemeClr val="dk2"/>
                          </a:solidFill>
                          <a:latin typeface="Proxima Nova"/>
                          <a:ea typeface="Proxima Nova"/>
                          <a:cs typeface="Proxima Nova"/>
                          <a:sym typeface="Proxima Nova"/>
                        </a:rPr>
                        <a:t>Could be linked to IAP-4 (doubt), IAP-8 (certainty), IAP-25 (opinion)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r h="51117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